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300" r:id="rId5"/>
    <p:sldId id="312" r:id="rId6"/>
    <p:sldId id="313" r:id="rId7"/>
    <p:sldId id="320" r:id="rId8"/>
    <p:sldId id="321" r:id="rId9"/>
    <p:sldId id="322" r:id="rId10"/>
    <p:sldId id="323" r:id="rId11"/>
    <p:sldId id="314" r:id="rId12"/>
    <p:sldId id="315" r:id="rId13"/>
    <p:sldId id="316" r:id="rId14"/>
    <p:sldId id="317" r:id="rId15"/>
    <p:sldId id="318" r:id="rId16"/>
    <p:sldId id="319" r:id="rId17"/>
    <p:sldId id="32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ope revealed" id="{DE5FDBA0-6F3D-4541-9132-F48E296B1DAA}">
          <p14:sldIdLst>
            <p14:sldId id="300"/>
            <p14:sldId id="312"/>
            <p14:sldId id="313"/>
            <p14:sldId id="320"/>
            <p14:sldId id="321"/>
            <p14:sldId id="322"/>
            <p14:sldId id="323"/>
            <p14:sldId id="314"/>
            <p14:sldId id="315"/>
            <p14:sldId id="316"/>
            <p14:sldId id="317"/>
            <p14:sldId id="318"/>
            <p14:sldId id="319"/>
            <p14:sldId id="32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2813E1-EF09-AE4F-9654-8EC379AA274F}" v="6" dt="2024-05-29T06:13:38.0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43"/>
    <p:restoredTop sz="94286"/>
  </p:normalViewPr>
  <p:slideViewPr>
    <p:cSldViewPr snapToGrid="0">
      <p:cViewPr varScale="1">
        <p:scale>
          <a:sx n="116" d="100"/>
          <a:sy n="116" d="100"/>
        </p:scale>
        <p:origin x="12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1" d="100"/>
          <a:sy n="111" d="100"/>
        </p:scale>
        <p:origin x="30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BE2813E1-EF09-AE4F-9654-8EC379AA274F}"/>
    <pc:docChg chg="custSel addSld delSld modSld delSection modSection">
      <pc:chgData name="Anna Bramble" userId="5cca5846-2981-4621-97aa-74b4ff740a9a" providerId="ADAL" clId="{BE2813E1-EF09-AE4F-9654-8EC379AA274F}" dt="2024-05-29T06:13:43.311" v="90" actId="18676"/>
      <pc:docMkLst>
        <pc:docMk/>
      </pc:docMkLst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1782347660" sldId="256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1756291545" sldId="258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861846051" sldId="260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980692359" sldId="261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2501255087" sldId="262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3460671664" sldId="263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3352150545" sldId="264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2011022475" sldId="265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3172912336" sldId="266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1827609087" sldId="267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3121960071" sldId="268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751155987" sldId="269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1244055811" sldId="270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2806553694" sldId="271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975543236" sldId="272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1903785861" sldId="278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1328486593" sldId="279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646045113" sldId="280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3630064202" sldId="284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667167489" sldId="285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170936155" sldId="286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1775092289" sldId="287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1519444807" sldId="288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424269343" sldId="289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1539988294" sldId="290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1423508966" sldId="291"/>
        </pc:sldMkLst>
      </pc:sldChg>
      <pc:sldChg chg="del">
        <pc:chgData name="Anna Bramble" userId="5cca5846-2981-4621-97aa-74b4ff740a9a" providerId="ADAL" clId="{BE2813E1-EF09-AE4F-9654-8EC379AA274F}" dt="2024-05-29T06:07:32.511" v="0" actId="18676"/>
        <pc:sldMkLst>
          <pc:docMk/>
          <pc:sldMk cId="719233029" sldId="292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732966892" sldId="293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3912169737" sldId="294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508679198" sldId="295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3943237795" sldId="296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771391779" sldId="297"/>
        </pc:sldMkLst>
      </pc:sldChg>
      <pc:sldChg chg="del">
        <pc:chgData name="Anna Bramble" userId="5cca5846-2981-4621-97aa-74b4ff740a9a" providerId="ADAL" clId="{BE2813E1-EF09-AE4F-9654-8EC379AA274F}" dt="2024-05-29T06:13:43.311" v="90" actId="18676"/>
        <pc:sldMkLst>
          <pc:docMk/>
          <pc:sldMk cId="1993230691" sldId="298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25755071" sldId="299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961338454" sldId="301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3898516954" sldId="302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1230571947" sldId="303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2252889521" sldId="304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1978976449" sldId="305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4067296102" sldId="306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121768189" sldId="307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3637778624" sldId="308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2054815795" sldId="309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846159541" sldId="310"/>
        </pc:sldMkLst>
      </pc:sldChg>
      <pc:sldChg chg="del">
        <pc:chgData name="Anna Bramble" userId="5cca5846-2981-4621-97aa-74b4ff740a9a" providerId="ADAL" clId="{BE2813E1-EF09-AE4F-9654-8EC379AA274F}" dt="2024-05-29T06:07:34.734" v="1" actId="18676"/>
        <pc:sldMkLst>
          <pc:docMk/>
          <pc:sldMk cId="2440847746" sldId="311"/>
        </pc:sldMkLst>
      </pc:sldChg>
      <pc:sldChg chg="modSp mod">
        <pc:chgData name="Anna Bramble" userId="5cca5846-2981-4621-97aa-74b4ff740a9a" providerId="ADAL" clId="{BE2813E1-EF09-AE4F-9654-8EC379AA274F}" dt="2024-05-29T06:08:24.073" v="13" actId="57"/>
        <pc:sldMkLst>
          <pc:docMk/>
          <pc:sldMk cId="999196583" sldId="312"/>
        </pc:sldMkLst>
        <pc:spChg chg="mod">
          <ac:chgData name="Anna Bramble" userId="5cca5846-2981-4621-97aa-74b4ff740a9a" providerId="ADAL" clId="{BE2813E1-EF09-AE4F-9654-8EC379AA274F}" dt="2024-05-29T06:08:24.073" v="13" actId="57"/>
          <ac:spMkLst>
            <pc:docMk/>
            <pc:sldMk cId="999196583" sldId="312"/>
            <ac:spMk id="3" creationId="{A5240887-A110-FE40-3A79-A4ED3DC85C5F}"/>
          </ac:spMkLst>
        </pc:spChg>
      </pc:sldChg>
      <pc:sldChg chg="modSp mod">
        <pc:chgData name="Anna Bramble" userId="5cca5846-2981-4621-97aa-74b4ff740a9a" providerId="ADAL" clId="{BE2813E1-EF09-AE4F-9654-8EC379AA274F}" dt="2024-05-29T06:09:01.666" v="24" actId="57"/>
        <pc:sldMkLst>
          <pc:docMk/>
          <pc:sldMk cId="1461816006" sldId="313"/>
        </pc:sldMkLst>
        <pc:spChg chg="mod">
          <ac:chgData name="Anna Bramble" userId="5cca5846-2981-4621-97aa-74b4ff740a9a" providerId="ADAL" clId="{BE2813E1-EF09-AE4F-9654-8EC379AA274F}" dt="2024-05-29T06:09:01.666" v="24" actId="57"/>
          <ac:spMkLst>
            <pc:docMk/>
            <pc:sldMk cId="1461816006" sldId="313"/>
            <ac:spMk id="3" creationId="{A5240887-A110-FE40-3A79-A4ED3DC85C5F}"/>
          </ac:spMkLst>
        </pc:spChg>
      </pc:sldChg>
      <pc:sldChg chg="modSp mod">
        <pc:chgData name="Anna Bramble" userId="5cca5846-2981-4621-97aa-74b4ff740a9a" providerId="ADAL" clId="{BE2813E1-EF09-AE4F-9654-8EC379AA274F}" dt="2024-05-29T06:13:05.831" v="85" actId="20577"/>
        <pc:sldMkLst>
          <pc:docMk/>
          <pc:sldMk cId="1240245678" sldId="319"/>
        </pc:sldMkLst>
        <pc:spChg chg="mod">
          <ac:chgData name="Anna Bramble" userId="5cca5846-2981-4621-97aa-74b4ff740a9a" providerId="ADAL" clId="{BE2813E1-EF09-AE4F-9654-8EC379AA274F}" dt="2024-05-29T06:13:05.831" v="85" actId="20577"/>
          <ac:spMkLst>
            <pc:docMk/>
            <pc:sldMk cId="1240245678" sldId="319"/>
            <ac:spMk id="3" creationId="{A5240887-A110-FE40-3A79-A4ED3DC85C5F}"/>
          </ac:spMkLst>
        </pc:spChg>
      </pc:sldChg>
      <pc:sldChg chg="modSp add mod">
        <pc:chgData name="Anna Bramble" userId="5cca5846-2981-4621-97aa-74b4ff740a9a" providerId="ADAL" clId="{BE2813E1-EF09-AE4F-9654-8EC379AA274F}" dt="2024-05-29T06:09:46.588" v="36" actId="57"/>
        <pc:sldMkLst>
          <pc:docMk/>
          <pc:sldMk cId="1909103144" sldId="320"/>
        </pc:sldMkLst>
        <pc:spChg chg="mod">
          <ac:chgData name="Anna Bramble" userId="5cca5846-2981-4621-97aa-74b4ff740a9a" providerId="ADAL" clId="{BE2813E1-EF09-AE4F-9654-8EC379AA274F}" dt="2024-05-29T06:09:46.588" v="36" actId="57"/>
          <ac:spMkLst>
            <pc:docMk/>
            <pc:sldMk cId="1909103144" sldId="320"/>
            <ac:spMk id="3" creationId="{A5240887-A110-FE40-3A79-A4ED3DC85C5F}"/>
          </ac:spMkLst>
        </pc:spChg>
      </pc:sldChg>
      <pc:sldChg chg="modSp add mod">
        <pc:chgData name="Anna Bramble" userId="5cca5846-2981-4621-97aa-74b4ff740a9a" providerId="ADAL" clId="{BE2813E1-EF09-AE4F-9654-8EC379AA274F}" dt="2024-05-29T06:10:14.563" v="48" actId="57"/>
        <pc:sldMkLst>
          <pc:docMk/>
          <pc:sldMk cId="114048024" sldId="321"/>
        </pc:sldMkLst>
        <pc:spChg chg="mod">
          <ac:chgData name="Anna Bramble" userId="5cca5846-2981-4621-97aa-74b4ff740a9a" providerId="ADAL" clId="{BE2813E1-EF09-AE4F-9654-8EC379AA274F}" dt="2024-05-29T06:10:14.563" v="48" actId="57"/>
          <ac:spMkLst>
            <pc:docMk/>
            <pc:sldMk cId="114048024" sldId="321"/>
            <ac:spMk id="3" creationId="{A5240887-A110-FE40-3A79-A4ED3DC85C5F}"/>
          </ac:spMkLst>
        </pc:spChg>
      </pc:sldChg>
      <pc:sldChg chg="modSp add mod">
        <pc:chgData name="Anna Bramble" userId="5cca5846-2981-4621-97aa-74b4ff740a9a" providerId="ADAL" clId="{BE2813E1-EF09-AE4F-9654-8EC379AA274F}" dt="2024-05-29T06:10:39.887" v="60" actId="57"/>
        <pc:sldMkLst>
          <pc:docMk/>
          <pc:sldMk cId="4123281537" sldId="322"/>
        </pc:sldMkLst>
        <pc:spChg chg="mod">
          <ac:chgData name="Anna Bramble" userId="5cca5846-2981-4621-97aa-74b4ff740a9a" providerId="ADAL" clId="{BE2813E1-EF09-AE4F-9654-8EC379AA274F}" dt="2024-05-29T06:10:39.887" v="60" actId="57"/>
          <ac:spMkLst>
            <pc:docMk/>
            <pc:sldMk cId="4123281537" sldId="322"/>
            <ac:spMk id="3" creationId="{A5240887-A110-FE40-3A79-A4ED3DC85C5F}"/>
          </ac:spMkLst>
        </pc:spChg>
      </pc:sldChg>
      <pc:sldChg chg="modSp add mod">
        <pc:chgData name="Anna Bramble" userId="5cca5846-2981-4621-97aa-74b4ff740a9a" providerId="ADAL" clId="{BE2813E1-EF09-AE4F-9654-8EC379AA274F}" dt="2024-05-29T06:11:00.035" v="72" actId="57"/>
        <pc:sldMkLst>
          <pc:docMk/>
          <pc:sldMk cId="2408312541" sldId="323"/>
        </pc:sldMkLst>
        <pc:spChg chg="mod">
          <ac:chgData name="Anna Bramble" userId="5cca5846-2981-4621-97aa-74b4ff740a9a" providerId="ADAL" clId="{BE2813E1-EF09-AE4F-9654-8EC379AA274F}" dt="2024-05-29T06:11:00.035" v="72" actId="57"/>
          <ac:spMkLst>
            <pc:docMk/>
            <pc:sldMk cId="2408312541" sldId="323"/>
            <ac:spMk id="3" creationId="{A5240887-A110-FE40-3A79-A4ED3DC85C5F}"/>
          </ac:spMkLst>
        </pc:spChg>
      </pc:sldChg>
      <pc:sldChg chg="addSp delSp modSp add mod">
        <pc:chgData name="Anna Bramble" userId="5cca5846-2981-4621-97aa-74b4ff740a9a" providerId="ADAL" clId="{BE2813E1-EF09-AE4F-9654-8EC379AA274F}" dt="2024-05-29T06:13:38.047" v="89"/>
        <pc:sldMkLst>
          <pc:docMk/>
          <pc:sldMk cId="57742572" sldId="324"/>
        </pc:sldMkLst>
        <pc:spChg chg="add del mod">
          <ac:chgData name="Anna Bramble" userId="5cca5846-2981-4621-97aa-74b4ff740a9a" providerId="ADAL" clId="{BE2813E1-EF09-AE4F-9654-8EC379AA274F}" dt="2024-05-29T06:13:37.164" v="88" actId="478"/>
          <ac:spMkLst>
            <pc:docMk/>
            <pc:sldMk cId="57742572" sldId="324"/>
            <ac:spMk id="3" creationId="{BE0B3B0E-FB63-4A6E-E8FA-95A1653B3129}"/>
          </ac:spMkLst>
        </pc:spChg>
        <pc:spChg chg="del">
          <ac:chgData name="Anna Bramble" userId="5cca5846-2981-4621-97aa-74b4ff740a9a" providerId="ADAL" clId="{BE2813E1-EF09-AE4F-9654-8EC379AA274F}" dt="2024-05-29T06:13:35.670" v="87" actId="478"/>
          <ac:spMkLst>
            <pc:docMk/>
            <pc:sldMk cId="57742572" sldId="324"/>
            <ac:spMk id="18" creationId="{45884627-A35B-6213-A441-D4105163B61C}"/>
          </ac:spMkLst>
        </pc:spChg>
        <pc:picChg chg="add mod">
          <ac:chgData name="Anna Bramble" userId="5cca5846-2981-4621-97aa-74b4ff740a9a" providerId="ADAL" clId="{BE2813E1-EF09-AE4F-9654-8EC379AA274F}" dt="2024-05-29T06:13:38.047" v="89"/>
          <ac:picMkLst>
            <pc:docMk/>
            <pc:sldMk cId="57742572" sldId="324"/>
            <ac:picMk id="4" creationId="{98E3584C-8682-0056-2808-076E39BAC74A}"/>
          </ac:picMkLst>
        </pc:picChg>
        <pc:picChg chg="add mod">
          <ac:chgData name="Anna Bramble" userId="5cca5846-2981-4621-97aa-74b4ff740a9a" providerId="ADAL" clId="{BE2813E1-EF09-AE4F-9654-8EC379AA274F}" dt="2024-05-29T06:13:38.047" v="89"/>
          <ac:picMkLst>
            <pc:docMk/>
            <pc:sldMk cId="57742572" sldId="324"/>
            <ac:picMk id="5" creationId="{033DCD48-B046-5045-7EFD-0184A48C61D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AE576-8554-B94E-AE9A-AF3D8D4E32A3}" type="datetimeFigureOut">
              <a:t>5/29/24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C6795-0930-EB4C-95BB-6433E274DC3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467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37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370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54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73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420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976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681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035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959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C6795-0930-EB4C-95BB-6433E274DC31}" type="slidenum"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04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7.wdp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9.wdp"/><Relationship Id="rId5" Type="http://schemas.openxmlformats.org/officeDocument/2006/relationships/image" Target="../media/image11.png"/><Relationship Id="rId4" Type="http://schemas.microsoft.com/office/2007/relationships/hdphoto" Target="../media/hdphoto8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8.wdp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JC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FE0BE9-C3CA-B83D-C4B4-F5FDB389FD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393140" y="494730"/>
            <a:ext cx="1405719" cy="16253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7EC6AE-3C62-D888-057A-6872B79B9D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316702" y="5005641"/>
            <a:ext cx="1558592" cy="185235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AF551B3-ECB2-6045-1E0C-EFC69976C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66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40523-E8B0-A516-1C26-2F45656A2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8" y="476249"/>
            <a:ext cx="9375228" cy="1273654"/>
          </a:xfrm>
        </p:spPr>
        <p:txBody>
          <a:bodyPr anchor="b"/>
          <a:lstStyle>
            <a:lvl1pPr>
              <a:defRPr b="1" i="0">
                <a:solidFill>
                  <a:schemeClr val="tx1"/>
                </a:solidFill>
                <a:latin typeface="Avenir Next LT Pro Demi" panose="020B0504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1897166"/>
            <a:ext cx="9375228" cy="41242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49CB99-A62C-B21F-36C7-40FD77D261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6A9E71-63F9-A4D9-A1FF-1E788E1D76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75069C-BAFD-8F58-89A3-B792B9E5DD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10800000" flipH="1">
            <a:off x="1993185" y="358230"/>
            <a:ext cx="52887" cy="614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859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b+w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BD1854F-DCD8-E6CD-527D-13AAC1FA8979}"/>
              </a:ext>
            </a:extLst>
          </p:cNvPr>
          <p:cNvSpPr/>
          <p:nvPr userDrawn="1"/>
        </p:nvSpPr>
        <p:spPr>
          <a:xfrm>
            <a:off x="0" y="0"/>
            <a:ext cx="199318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F40523-E8B0-A516-1C26-2F45656A2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8" y="476249"/>
            <a:ext cx="9375228" cy="1273654"/>
          </a:xfrm>
        </p:spPr>
        <p:txBody>
          <a:bodyPr anchor="b"/>
          <a:lstStyle>
            <a:lvl1pPr>
              <a:defRPr b="1" i="0">
                <a:solidFill>
                  <a:srgbClr val="223279"/>
                </a:solidFill>
                <a:latin typeface="Avenir Next LT Pro Demi" panose="020B0504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1897166"/>
            <a:ext cx="9375228" cy="41242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49CB99-A62C-B21F-36C7-40FD77D261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6A9E71-63F9-A4D9-A1FF-1E788E1D76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734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982640"/>
            <a:ext cx="9375228" cy="503874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A4CBB0-11DF-8FB1-730F-0EB80C8B86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431733-C89D-EEFF-B27F-618B9CED6E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E24CD6-6E55-733B-DC54-DCB0F0E0E6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0800000" flipH="1">
            <a:off x="1993185" y="358230"/>
            <a:ext cx="52887" cy="614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31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968992"/>
            <a:ext cx="9375228" cy="50523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FCD051-473E-5746-CF45-D821681F18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E7E641-EBC7-588F-1521-934ABDAE5AE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05F3DB-337A-C536-6783-9F91522BAF1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10800000" flipH="1">
            <a:off x="1993185" y="358230"/>
            <a:ext cx="52887" cy="614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766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b+w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BD1854F-DCD8-E6CD-527D-13AAC1FA8979}"/>
              </a:ext>
            </a:extLst>
          </p:cNvPr>
          <p:cNvSpPr/>
          <p:nvPr userDrawn="1"/>
        </p:nvSpPr>
        <p:spPr>
          <a:xfrm>
            <a:off x="0" y="0"/>
            <a:ext cx="199318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952500"/>
            <a:ext cx="9375228" cy="50688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49CB99-A62C-B21F-36C7-40FD77D261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6A9E71-63F9-A4D9-A1FF-1E788E1D76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11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3"/>
            <a:ext cx="1051560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87AA0-2A2F-8639-9E39-6ADAB8328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455988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EC5DB2-E1D0-5463-8CF6-5EB7AC5838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040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706438"/>
            <a:ext cx="10515600" cy="2852737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87AA0-2A2F-8639-9E39-6ADAB8328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5861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950DE1C-C86E-3F42-D54D-39A086B8EB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6685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list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473200"/>
            <a:ext cx="10515600" cy="38608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87AA0-2A2F-8639-9E39-6ADAB8328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76263"/>
            <a:ext cx="10515600" cy="89693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EC5DB2-E1D0-5463-8CF6-5EB7AC5838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00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list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473200"/>
            <a:ext cx="10515600" cy="3860800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87AA0-2A2F-8639-9E39-6ADAB8328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76263"/>
            <a:ext cx="10515600" cy="89693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EC5DB2-E1D0-5463-8CF6-5EB7AC5838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6551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D1C5-B709-F2E3-3C6E-E3421A710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002631"/>
            <a:ext cx="9452822" cy="2852737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0E3CF9-8EA1-F2A6-44D1-F0701E0505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SL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FE0BE9-C3CA-B83D-C4B4-F5FDB389FD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393140" y="494730"/>
            <a:ext cx="1405719" cy="16253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7EC6AE-3C62-D888-057A-6872B79B9D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316702" y="5005641"/>
            <a:ext cx="1558592" cy="18523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B35DC8-CC1D-2A02-F21E-2B5E7A142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948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D3C9A54-B1C3-23E7-1DB4-DDBACFBE8B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9" y="5613692"/>
            <a:ext cx="11522061" cy="928682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AF551B3-ECB2-6045-1E0C-EFC69976C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002631"/>
            <a:ext cx="9452822" cy="2852737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823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line drawing of a tree&#10;&#10;Description automatically generated">
            <a:extLst>
              <a:ext uri="{FF2B5EF4-FFF2-40B4-BE49-F238E27FC236}">
                <a16:creationId xmlns:a16="http://schemas.microsoft.com/office/drawing/2014/main" id="{206362D9-0337-6E28-66DC-3EDD231305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l="10158" r="39595"/>
          <a:stretch/>
        </p:blipFill>
        <p:spPr>
          <a:xfrm>
            <a:off x="0" y="570274"/>
            <a:ext cx="12192000" cy="551154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6FDCEEC-7EC3-94AD-2CA5-47EDD70FF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002631"/>
            <a:ext cx="9452822" cy="2852737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399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line drawing of a tree&#10;&#10;Description automatically generated">
            <a:extLst>
              <a:ext uri="{FF2B5EF4-FFF2-40B4-BE49-F238E27FC236}">
                <a16:creationId xmlns:a16="http://schemas.microsoft.com/office/drawing/2014/main" id="{8A287979-E83A-3B0F-0E48-F5CB1E00C1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158" r="39595"/>
          <a:stretch/>
        </p:blipFill>
        <p:spPr>
          <a:xfrm>
            <a:off x="0" y="570274"/>
            <a:ext cx="12192000" cy="551154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D0051AA-3351-DA66-FCC1-7B8972D75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002631"/>
            <a:ext cx="9452822" cy="2852737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442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63320-0DCC-768B-5E0D-D78D90F51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AE4F4-030B-A1ED-CF64-B5901AD295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963" y="1825625"/>
            <a:ext cx="5437187" cy="3871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316141-59C9-0E3D-3BA2-DA0B138449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825625"/>
            <a:ext cx="5761037" cy="3871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2C5916-9D80-EFCF-2D97-3879DF4973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0257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63320-0DCC-768B-5E0D-D78D90F51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AE4F4-030B-A1ED-CF64-B5901AD295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963" y="1825625"/>
            <a:ext cx="5437187" cy="3871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316141-59C9-0E3D-3BA2-DA0B138449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825625"/>
            <a:ext cx="5761037" cy="3871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2C5916-9D80-EFCF-2D97-3879DF4973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354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C3D7E-A6AB-BBEA-0AF7-E5BC44E00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BCB89C-7A55-7737-72C7-8B0F507D3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54D591-A5C3-61DD-BFA7-BDF0C1ABA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C37FDC-83CE-13F7-AA6A-625FAF391B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0F0267-008A-1C6D-45E4-F7AD45CC5B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14585A-74A8-B6E5-F8E7-90762AC5AE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260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C3D7E-A6AB-BBEA-0AF7-E5BC44E00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BCB89C-7A55-7737-72C7-8B0F507D3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54D591-A5C3-61DD-BFA7-BDF0C1ABA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C37FDC-83CE-13F7-AA6A-625FAF391B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0F0267-008A-1C6D-45E4-F7AD45CC5B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14585A-74A8-B6E5-F8E7-90762AC5AE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58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4745C-FBDC-E3F7-4DBE-37244771B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7B5340-0808-F805-E15E-717CB94417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99D483D-BE4A-0E79-CF73-A43FD1599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4923" y="1879600"/>
            <a:ext cx="11522116" cy="3606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94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4745C-FBDC-E3F7-4DBE-37244771B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7B5340-0808-F805-E15E-717CB94417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38D9040-91E4-ACB8-1C67-54DF748851D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4923" y="1879600"/>
            <a:ext cx="11522116" cy="3606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283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325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HR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FE0BE9-C3CA-B83D-C4B4-F5FDB389FD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393140" y="494730"/>
            <a:ext cx="1405719" cy="16253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7EC6AE-3C62-D888-057A-6872B79B9D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316702" y="5005641"/>
            <a:ext cx="1558592" cy="18523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0DD7A31-A972-A527-EA06-B07F4822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00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003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648DE-50CF-7FE7-CD45-CF4F30401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6C248-5938-68D1-68E5-FCAEAFD7B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39AF09-D533-E7A8-6A59-01534055D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15CFEE-1CAC-21B6-9217-2F6709BEA7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7909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217B7-F9A8-1857-3B1D-A134DDDFC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C4C0F8-9CDA-1BE4-BC75-B05D7553BC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64E7D6-908F-CACB-895F-0D08F7A83E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E37492-2784-7408-5AF3-23C126144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4922" y="5613693"/>
            <a:ext cx="11522075" cy="92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2459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BA69C-248E-7AFD-5206-7327943CD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FBDF5A-A896-8A90-74F9-EAFD60DB57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437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81710C-270E-5287-B2F4-90AF2D8A80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DA1D5F-1B58-2577-6759-CCEEA2AB4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12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(JC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AF551B3-ECB2-6045-1E0C-EFC69976C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35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(SL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B35DC8-CC1D-2A02-F21E-2B5E7A142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631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(HR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828259-1C54-706F-2376-D2A15871C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169"/>
            <a:ext cx="12191998" cy="686228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0DD7A31-A972-A527-EA06-B07F4822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548" y="2332831"/>
            <a:ext cx="9452822" cy="2667353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10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89ECD43-35F5-68BF-11C2-622344FB93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3DF2A4-532B-C6DB-E10F-156311BBA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874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C58933-619A-2B45-7B10-5423888756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671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533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blu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89ECD43-35F5-68BF-11C2-622344FB93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34922" y="5616638"/>
            <a:ext cx="11522075" cy="92279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BFBFEE9-03AA-4CA3-E862-6C3FC937B5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874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A84788C-6950-1E99-16D4-71CEE617C8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671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12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40523-E8B0-A516-1C26-2F45656A2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8" y="476249"/>
            <a:ext cx="9375228" cy="1273654"/>
          </a:xfrm>
        </p:spPr>
        <p:txBody>
          <a:bodyPr anchor="b"/>
          <a:lstStyle>
            <a:lvl1pPr>
              <a:defRPr b="1" i="0">
                <a:latin typeface="Avenir Next LT Pro Demi" panose="020B0504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2047-CEC0-0EA1-67DF-1DA37F5B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4318" y="1897166"/>
            <a:ext cx="9375228" cy="41242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49CB99-A62C-B21F-36C7-40FD77D261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1195" y="5431016"/>
            <a:ext cx="1288141" cy="15309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6A9E71-63F9-A4D9-A1FF-1E788E1D76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1195" y="316349"/>
            <a:ext cx="1294885" cy="14972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75069C-BAFD-8F58-89A3-B792B9E5DD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0800000" flipH="1">
            <a:off x="1993185" y="358230"/>
            <a:ext cx="52887" cy="614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69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E5D262-52C9-E481-B091-08D8EF87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368300"/>
            <a:ext cx="11522075" cy="13684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CA3B1E-CD22-34CB-8F56-B0496E5E8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1897167"/>
            <a:ext cx="11522075" cy="3800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033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80" r:id="rId4"/>
    <p:sldLayoutId id="2147483681" r:id="rId5"/>
    <p:sldLayoutId id="2147483682" r:id="rId6"/>
    <p:sldLayoutId id="2147483649" r:id="rId7"/>
    <p:sldLayoutId id="2147483668" r:id="rId8"/>
    <p:sldLayoutId id="2147483650" r:id="rId9"/>
    <p:sldLayoutId id="2147483660" r:id="rId10"/>
    <p:sldLayoutId id="2147483673" r:id="rId11"/>
    <p:sldLayoutId id="2147483661" r:id="rId12"/>
    <p:sldLayoutId id="2147483662" r:id="rId13"/>
    <p:sldLayoutId id="2147483674" r:id="rId14"/>
    <p:sldLayoutId id="2147483663" r:id="rId15"/>
    <p:sldLayoutId id="2147483651" r:id="rId16"/>
    <p:sldLayoutId id="2147483678" r:id="rId17"/>
    <p:sldLayoutId id="2147483679" r:id="rId18"/>
    <p:sldLayoutId id="2147483664" r:id="rId19"/>
    <p:sldLayoutId id="2147483665" r:id="rId20"/>
    <p:sldLayoutId id="2147483666" r:id="rId21"/>
    <p:sldLayoutId id="2147483667" r:id="rId22"/>
    <p:sldLayoutId id="2147483652" r:id="rId23"/>
    <p:sldLayoutId id="2147483669" r:id="rId24"/>
    <p:sldLayoutId id="2147483653" r:id="rId25"/>
    <p:sldLayoutId id="2147483670" r:id="rId26"/>
    <p:sldLayoutId id="2147483654" r:id="rId27"/>
    <p:sldLayoutId id="2147483671" r:id="rId28"/>
    <p:sldLayoutId id="2147483655" r:id="rId29"/>
    <p:sldLayoutId id="2147483672" r:id="rId30"/>
    <p:sldLayoutId id="2147483656" r:id="rId31"/>
    <p:sldLayoutId id="2147483657" r:id="rId32"/>
    <p:sldLayoutId id="2147483658" r:id="rId33"/>
    <p:sldLayoutId id="2147483659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223279"/>
          </a:solidFill>
          <a:latin typeface="Avenir Next LT Pro Demi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589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1" userDrawn="1">
          <p15:clr>
            <a:srgbClr val="F26B43"/>
          </p15:clr>
        </p15:guide>
        <p15:guide id="4" pos="7469" userDrawn="1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4088" userDrawn="1">
          <p15:clr>
            <a:srgbClr val="F26B43"/>
          </p15:clr>
        </p15:guide>
        <p15:guide id="7" pos="1504" userDrawn="1">
          <p15:clr>
            <a:srgbClr val="F26B43"/>
          </p15:clr>
        </p15:guide>
        <p15:guide id="9" pos="1277" userDrawn="1">
          <p15:clr>
            <a:srgbClr val="F26B43"/>
          </p15:clr>
        </p15:guide>
        <p15:guide id="10" pos="5065" userDrawn="1">
          <p15:clr>
            <a:srgbClr val="F26B43"/>
          </p15:clr>
        </p15:guide>
        <p15:guide id="12" orient="horz" pos="2160" userDrawn="1">
          <p15:clr>
            <a:srgbClr val="F26B43"/>
          </p15:clr>
        </p15:guide>
        <p15:guide id="13" orient="horz" pos="1185" userDrawn="1">
          <p15:clr>
            <a:srgbClr val="F26B43"/>
          </p15:clr>
        </p15:guide>
        <p15:guide id="14" pos="2615" userDrawn="1">
          <p15:clr>
            <a:srgbClr val="F26B43"/>
          </p15:clr>
        </p15:guide>
        <p15:guide id="15" pos="1391" userDrawn="1">
          <p15:clr>
            <a:srgbClr val="F26B43"/>
          </p15:clr>
        </p15:guide>
        <p15:guide id="16" pos="6289" userDrawn="1">
          <p15:clr>
            <a:srgbClr val="F26B43"/>
          </p15:clr>
        </p15:guide>
        <p15:guide id="17" pos="4362" userDrawn="1">
          <p15:clr>
            <a:srgbClr val="F26B43"/>
          </p15:clr>
        </p15:guide>
        <p15:guide id="18" orient="horz" pos="1094" userDrawn="1">
          <p15:clr>
            <a:srgbClr val="F26B43"/>
          </p15:clr>
        </p15:guide>
        <p15:guide id="19" pos="46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45884627-A35B-6213-A441-D4105163B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Hope revealed</a:t>
            </a:r>
          </a:p>
        </p:txBody>
      </p:sp>
    </p:spTree>
    <p:extLst>
      <p:ext uri="{BB962C8B-B14F-4D97-AF65-F5344CB8AC3E}">
        <p14:creationId xmlns:p14="http://schemas.microsoft.com/office/powerpoint/2010/main" val="1438137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81DF3F3-6C8C-9AC9-03F5-8F4C4D279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 Jesus appearing on the road to Emmaus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05F0B3-CC2B-EF52-154B-1937EC1B27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Three opportunities to see hope</a:t>
            </a:r>
          </a:p>
        </p:txBody>
      </p:sp>
    </p:spTree>
    <p:extLst>
      <p:ext uri="{BB962C8B-B14F-4D97-AF65-F5344CB8AC3E}">
        <p14:creationId xmlns:p14="http://schemas.microsoft.com/office/powerpoint/2010/main" val="2678699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81DF3F3-6C8C-9AC9-03F5-8F4C4D279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3. The revelation </a:t>
            </a:r>
            <a:br>
              <a:rPr lang="en-US"/>
            </a:br>
            <a:r>
              <a:rPr lang="en-US"/>
              <a:t>of Scripture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05F0B3-CC2B-EF52-154B-1937EC1B27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Three opportunities to see hope</a:t>
            </a:r>
          </a:p>
        </p:txBody>
      </p:sp>
    </p:spTree>
    <p:extLst>
      <p:ext uri="{BB962C8B-B14F-4D97-AF65-F5344CB8AC3E}">
        <p14:creationId xmlns:p14="http://schemas.microsoft.com/office/powerpoint/2010/main" val="1842562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45884627-A35B-6213-A441-D4105163B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Hope is revealed!</a:t>
            </a:r>
          </a:p>
        </p:txBody>
      </p:sp>
    </p:spTree>
    <p:extLst>
      <p:ext uri="{BB962C8B-B14F-4D97-AF65-F5344CB8AC3E}">
        <p14:creationId xmlns:p14="http://schemas.microsoft.com/office/powerpoint/2010/main" val="2367463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sz="3200" baseline="30000"/>
              <a:t>33</a:t>
            </a:r>
            <a:r>
              <a:rPr lang="en-US" sz="3200"/>
              <a:t> They got up and returned at once to Jerusalem. There they found the Eleven and those with them, assembled together </a:t>
            </a:r>
            <a:r>
              <a:rPr lang="en-US" sz="3200" baseline="30000"/>
              <a:t>34</a:t>
            </a:r>
            <a:r>
              <a:rPr lang="en-US" sz="3200"/>
              <a:t> and saying, “It is true! The Lord has risen and has appeared to Simon.” </a:t>
            </a:r>
            <a:r>
              <a:rPr lang="en-US" sz="3200" baseline="30000"/>
              <a:t>35 </a:t>
            </a:r>
            <a:r>
              <a:rPr lang="en-US" sz="3200"/>
              <a:t>Then the two told what had happened on the way, and how Jesus was recognised by them when he broke the bread.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sz="3200" b="1"/>
              <a:t>Luke 24:33-35, NIV</a:t>
            </a:r>
          </a:p>
        </p:txBody>
      </p:sp>
    </p:spTree>
    <p:extLst>
      <p:ext uri="{BB962C8B-B14F-4D97-AF65-F5344CB8AC3E}">
        <p14:creationId xmlns:p14="http://schemas.microsoft.com/office/powerpoint/2010/main" val="1240245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line drawing of a tree&#10;&#10;Description automatically generated">
            <a:extLst>
              <a:ext uri="{FF2B5EF4-FFF2-40B4-BE49-F238E27FC236}">
                <a16:creationId xmlns:a16="http://schemas.microsoft.com/office/drawing/2014/main" id="{98E3584C-8682-0056-2808-076E39BAC7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4271" y="1271928"/>
            <a:ext cx="2623457" cy="3033372"/>
          </a:xfrm>
          <a:prstGeom prst="rect">
            <a:avLst/>
          </a:prstGeom>
        </p:spPr>
      </p:pic>
      <p:pic>
        <p:nvPicPr>
          <p:cNvPr id="5" name="Picture 4" descr="A red shield with white text&#10;&#10;Description automatically generated">
            <a:extLst>
              <a:ext uri="{FF2B5EF4-FFF2-40B4-BE49-F238E27FC236}">
                <a16:creationId xmlns:a16="http://schemas.microsoft.com/office/drawing/2014/main" id="{033DCD48-B046-5045-7EFD-0184A48C61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8910" y="4517570"/>
            <a:ext cx="1634180" cy="194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42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39B7E-CC6F-F8E0-3691-E922A4A3C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400" b="1"/>
              <a:t>Luke 24:13-35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="1"/>
              <a:t>On the Road to Emmaus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13 </a:t>
            </a:r>
            <a:r>
              <a:rPr lang="en-US"/>
              <a:t>Now that same day two of them were going to a village called Emmaus, about seven miles from Jerusalem. </a:t>
            </a:r>
            <a:r>
              <a:rPr lang="en-US" baseline="30000"/>
              <a:t>14 </a:t>
            </a:r>
            <a:r>
              <a:rPr lang="en-US"/>
              <a:t>They were talking with each other about everything that had happened. </a:t>
            </a:r>
            <a:r>
              <a:rPr lang="en-US" baseline="30000"/>
              <a:t>15</a:t>
            </a:r>
            <a:r>
              <a:rPr lang="en-US"/>
              <a:t> As they talked and discussed these things with each other, Jesus himself came up and walked along with them; </a:t>
            </a:r>
            <a:r>
              <a:rPr lang="en-US" baseline="30000"/>
              <a:t>16 </a:t>
            </a:r>
            <a:r>
              <a:rPr lang="en-US"/>
              <a:t>but they were kept from recognising him.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17 </a:t>
            </a:r>
            <a:r>
              <a:rPr lang="en-US"/>
              <a:t>He asked them, “What are you discussing together as you walk along?”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/>
              <a:t>They stood still, their faces downcast. </a:t>
            </a:r>
          </a:p>
        </p:txBody>
      </p:sp>
    </p:spTree>
    <p:extLst>
      <p:ext uri="{BB962C8B-B14F-4D97-AF65-F5344CB8AC3E}">
        <p14:creationId xmlns:p14="http://schemas.microsoft.com/office/powerpoint/2010/main" val="999196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18 </a:t>
            </a:r>
            <a:r>
              <a:rPr lang="en-US"/>
              <a:t>One of them, named Cleopas, asked him, “Are you the only one visiting Jerusalem who does not know the things that have happened there in these days?”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19 </a:t>
            </a:r>
            <a:r>
              <a:rPr lang="en-US"/>
              <a:t>“What things?” he asked.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/>
              <a:t>“About Jesus of Nazareth,” they replied. “He was a prophet, powerful in word and deed before God and all the people.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20 </a:t>
            </a:r>
            <a:r>
              <a:rPr lang="en-US"/>
              <a:t>The chief priests and our rulers handed him over to be sentenced to death, and they crucified him;</a:t>
            </a:r>
          </a:p>
        </p:txBody>
      </p:sp>
    </p:spTree>
    <p:extLst>
      <p:ext uri="{BB962C8B-B14F-4D97-AF65-F5344CB8AC3E}">
        <p14:creationId xmlns:p14="http://schemas.microsoft.com/office/powerpoint/2010/main" val="1461816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21</a:t>
            </a:r>
            <a:r>
              <a:rPr lang="en-US"/>
              <a:t> but we had hoped that he was the one who was going to redeem Israel. And what is more, it is the third day since all this took place. 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22</a:t>
            </a:r>
            <a:r>
              <a:rPr lang="en-US"/>
              <a:t> In addition, some of our women amazed us. They went to the tomb early this morning</a:t>
            </a:r>
            <a:r>
              <a:rPr lang="en-US" baseline="30000"/>
              <a:t> 23 </a:t>
            </a:r>
            <a:r>
              <a:rPr lang="en-US"/>
              <a:t>but didn’t find his body. They came and told us that they had seen a vision of angels, who said he was alive. 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24</a:t>
            </a:r>
            <a:r>
              <a:rPr lang="en-US"/>
              <a:t> Then some of our companions went to the tomb and found it just as the women had said, but they did not see Jesus.”</a:t>
            </a:r>
          </a:p>
        </p:txBody>
      </p:sp>
    </p:spTree>
    <p:extLst>
      <p:ext uri="{BB962C8B-B14F-4D97-AF65-F5344CB8AC3E}">
        <p14:creationId xmlns:p14="http://schemas.microsoft.com/office/powerpoint/2010/main" val="1909103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25</a:t>
            </a:r>
            <a:r>
              <a:rPr lang="en-US"/>
              <a:t> He said to them, “How foolish you are, and how slow to believe all that the prophets have spoken! 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26</a:t>
            </a:r>
            <a:r>
              <a:rPr lang="en-US"/>
              <a:t> Did not the Messiah have to suffer these things and then enter his glory?” </a:t>
            </a:r>
            <a:r>
              <a:rPr lang="en-US" baseline="30000"/>
              <a:t>27</a:t>
            </a:r>
            <a:r>
              <a:rPr lang="en-US"/>
              <a:t> And beginning with Moses and all the Prophets, he explained to them what was said in all the Scriptures concerning himself.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28</a:t>
            </a:r>
            <a:r>
              <a:rPr lang="en-US"/>
              <a:t> As they approached the village to which they were going, Jesus continued on as if he were going farther.</a:t>
            </a:r>
          </a:p>
        </p:txBody>
      </p:sp>
    </p:spTree>
    <p:extLst>
      <p:ext uri="{BB962C8B-B14F-4D97-AF65-F5344CB8AC3E}">
        <p14:creationId xmlns:p14="http://schemas.microsoft.com/office/powerpoint/2010/main" val="114048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29</a:t>
            </a:r>
            <a:r>
              <a:rPr lang="en-US"/>
              <a:t> But they urged him strongly, “Stay with us, for it is nearly evening; the day is almost over.” So he went in to stay with them.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30</a:t>
            </a:r>
            <a:r>
              <a:rPr lang="en-US"/>
              <a:t> When he was at the table with them, he took bread, gave thanks, broke it and began to give it to them. 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31</a:t>
            </a:r>
            <a:r>
              <a:rPr lang="en-US"/>
              <a:t> Then their eyes were opened and they recognised him, and he disappeared from their sight. </a:t>
            </a:r>
            <a:r>
              <a:rPr lang="en-US" baseline="30000"/>
              <a:t>32</a:t>
            </a:r>
            <a:r>
              <a:rPr lang="en-US"/>
              <a:t> They asked each other, “Were not our hearts burning within us while he talked with us on the road and opened the Scriptures to us?”</a:t>
            </a:r>
          </a:p>
        </p:txBody>
      </p:sp>
    </p:spTree>
    <p:extLst>
      <p:ext uri="{BB962C8B-B14F-4D97-AF65-F5344CB8AC3E}">
        <p14:creationId xmlns:p14="http://schemas.microsoft.com/office/powerpoint/2010/main" val="4123281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0887-A110-FE40-3A79-A4ED3DC85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33</a:t>
            </a:r>
            <a:r>
              <a:rPr lang="en-US"/>
              <a:t> They got up and returned at once to Jerusalem. There they found the Eleven and those with them, assembled together 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34 </a:t>
            </a:r>
            <a:r>
              <a:rPr lang="en-US"/>
              <a:t>and saying, “It is true! The Lord has risen and has appeared to Simon.” 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baseline="30000"/>
              <a:t>35</a:t>
            </a:r>
            <a:r>
              <a:rPr lang="en-US"/>
              <a:t> Then the two told what had happened on the way, and how Jesus was recognised by them when he broke the bread.</a:t>
            </a:r>
          </a:p>
        </p:txBody>
      </p:sp>
    </p:spTree>
    <p:extLst>
      <p:ext uri="{BB962C8B-B14F-4D97-AF65-F5344CB8AC3E}">
        <p14:creationId xmlns:p14="http://schemas.microsoft.com/office/powerpoint/2010/main" val="2408312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83064-B2C5-70B1-998F-EEF722A4A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Three opportunities </a:t>
            </a:r>
            <a:br>
              <a:rPr lang="en-US"/>
            </a:br>
            <a:r>
              <a:rPr lang="en-US"/>
              <a:t>to see hope</a:t>
            </a:r>
          </a:p>
        </p:txBody>
      </p:sp>
    </p:spTree>
    <p:extLst>
      <p:ext uri="{BB962C8B-B14F-4D97-AF65-F5344CB8AC3E}">
        <p14:creationId xmlns:p14="http://schemas.microsoft.com/office/powerpoint/2010/main" val="2395028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81DF3F3-6C8C-9AC9-03F5-8F4C4D279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1. The testimony of </a:t>
            </a:r>
            <a:br>
              <a:rPr lang="en-US"/>
            </a:br>
            <a:r>
              <a:rPr lang="en-US"/>
              <a:t>the women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05F0B3-CC2B-EF52-154B-1937EC1B27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Three opportunities to see hope</a:t>
            </a:r>
          </a:p>
        </p:txBody>
      </p:sp>
    </p:spTree>
    <p:extLst>
      <p:ext uri="{BB962C8B-B14F-4D97-AF65-F5344CB8AC3E}">
        <p14:creationId xmlns:p14="http://schemas.microsoft.com/office/powerpoint/2010/main" val="2049205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C">
      <a:dk1>
        <a:srgbClr val="000000"/>
      </a:dk1>
      <a:lt1>
        <a:srgbClr val="FFFFFF"/>
      </a:lt1>
      <a:dk2>
        <a:srgbClr val="213278"/>
      </a:dk2>
      <a:lt2>
        <a:srgbClr val="E6E7E8"/>
      </a:lt2>
      <a:accent1>
        <a:srgbClr val="223279"/>
      </a:accent1>
      <a:accent2>
        <a:srgbClr val="1F58A8"/>
      </a:accent2>
      <a:accent3>
        <a:srgbClr val="EF373E"/>
      </a:accent3>
      <a:accent4>
        <a:srgbClr val="9C285B"/>
      </a:accent4>
      <a:accent5>
        <a:srgbClr val="653966"/>
      </a:accent5>
      <a:accent6>
        <a:srgbClr val="007C88"/>
      </a:accent6>
      <a:hlink>
        <a:srgbClr val="1F59A9"/>
      </a:hlink>
      <a:folHlink>
        <a:srgbClr val="1F59A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E0791E9-2D4F-4EFE-B0B6-7474D9A35B64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b7e36264-b76b-4546-857f-03fce5c6ba07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7357dd1f-699d-4d79-9a3b-b8d4e997a41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28BA4E7-379D-43A2-9D77-8E18E5DE1A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853426-4A4F-4DDD-B664-8F6E54AE26A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1742</TotalTime>
  <Words>679</Words>
  <Application>Microsoft Macintosh PowerPoint</Application>
  <PresentationFormat>Widescreen</PresentationFormat>
  <Paragraphs>42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Arial</vt:lpstr>
      <vt:lpstr>Avenir Next LT Pro</vt:lpstr>
      <vt:lpstr>Avenir Next LT Pro Demi</vt:lpstr>
      <vt:lpstr>Office Theme</vt:lpstr>
      <vt:lpstr>Hope revealed</vt:lpstr>
      <vt:lpstr>Luke 24:13-35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Three opportunities  to see hope</vt:lpstr>
      <vt:lpstr>1. The testimony of  the women</vt:lpstr>
      <vt:lpstr>2. Jesus appearing on the road to Emmaus</vt:lpstr>
      <vt:lpstr>3. The revelation  of Scripture</vt:lpstr>
      <vt:lpstr>Hope is revealed!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Bramble</dc:creator>
  <cp:lastModifiedBy>Anna Bramble</cp:lastModifiedBy>
  <cp:revision>18</cp:revision>
  <dcterms:created xsi:type="dcterms:W3CDTF">2024-03-17T23:09:31Z</dcterms:created>
  <dcterms:modified xsi:type="dcterms:W3CDTF">2024-05-29T06:13:45Z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